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  <p:sldId id="263" r:id="rId3"/>
    <p:sldId id="265" r:id="rId4"/>
    <p:sldId id="264" r:id="rId5"/>
    <p:sldId id="262" r:id="rId6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E4DB"/>
    <a:srgbClr val="E0F3D7"/>
    <a:srgbClr val="A4D2BF"/>
    <a:srgbClr val="9F92A9"/>
    <a:srgbClr val="BBABC5"/>
    <a:srgbClr val="DF7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7"/>
    <p:restoredTop sz="94679"/>
  </p:normalViewPr>
  <p:slideViewPr>
    <p:cSldViewPr snapToGrid="0" snapToObjects="1">
      <p:cViewPr varScale="1">
        <p:scale>
          <a:sx n="216" d="100"/>
          <a:sy n="216" d="100"/>
        </p:scale>
        <p:origin x="1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365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736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177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209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257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166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098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038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591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383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99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79D54-0F8B-C44B-9C2D-8479E3901AF6}" type="datetimeFigureOut">
              <a:rPr lang="en-AU" smtClean="0"/>
              <a:t>18/4/20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BF5B2-51B2-4E43-83E7-54CA401365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998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F2F2DC-749A-4E4A-B7F4-6157B0E95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6E5AE3-F5AF-FB4D-AED9-DD71A47B8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062057"/>
              </p:ext>
            </p:extLst>
          </p:nvPr>
        </p:nvGraphicFramePr>
        <p:xfrm>
          <a:off x="284535" y="950263"/>
          <a:ext cx="9475914" cy="55635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9319">
                  <a:extLst>
                    <a:ext uri="{9D8B030D-6E8A-4147-A177-3AD203B41FA5}">
                      <a16:colId xmlns:a16="http://schemas.microsoft.com/office/drawing/2014/main" val="3629703277"/>
                    </a:ext>
                  </a:extLst>
                </a:gridCol>
                <a:gridCol w="1579319">
                  <a:extLst>
                    <a:ext uri="{9D8B030D-6E8A-4147-A177-3AD203B41FA5}">
                      <a16:colId xmlns:a16="http://schemas.microsoft.com/office/drawing/2014/main" val="1446008030"/>
                    </a:ext>
                  </a:extLst>
                </a:gridCol>
                <a:gridCol w="1579319">
                  <a:extLst>
                    <a:ext uri="{9D8B030D-6E8A-4147-A177-3AD203B41FA5}">
                      <a16:colId xmlns:a16="http://schemas.microsoft.com/office/drawing/2014/main" val="3227947593"/>
                    </a:ext>
                  </a:extLst>
                </a:gridCol>
                <a:gridCol w="1579319">
                  <a:extLst>
                    <a:ext uri="{9D8B030D-6E8A-4147-A177-3AD203B41FA5}">
                      <a16:colId xmlns:a16="http://schemas.microsoft.com/office/drawing/2014/main" val="1522660867"/>
                    </a:ext>
                  </a:extLst>
                </a:gridCol>
                <a:gridCol w="1579319">
                  <a:extLst>
                    <a:ext uri="{9D8B030D-6E8A-4147-A177-3AD203B41FA5}">
                      <a16:colId xmlns:a16="http://schemas.microsoft.com/office/drawing/2014/main" val="4254566632"/>
                    </a:ext>
                  </a:extLst>
                </a:gridCol>
                <a:gridCol w="1579319">
                  <a:extLst>
                    <a:ext uri="{9D8B030D-6E8A-4147-A177-3AD203B41FA5}">
                      <a16:colId xmlns:a16="http://schemas.microsoft.com/office/drawing/2014/main" val="3389088386"/>
                    </a:ext>
                  </a:extLst>
                </a:gridCol>
              </a:tblGrid>
              <a:tr h="549415"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27254"/>
                  </a:ext>
                </a:extLst>
              </a:tr>
              <a:tr h="859566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type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9467"/>
                  </a:ext>
                </a:extLst>
              </a:tr>
              <a:tr h="8595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type</a:t>
                      </a:r>
                    </a:p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92121"/>
                  </a:ext>
                </a:extLst>
              </a:tr>
              <a:tr h="358153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Break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53941"/>
                  </a:ext>
                </a:extLst>
              </a:tr>
              <a:tr h="8595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type</a:t>
                      </a:r>
                    </a:p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906766"/>
                  </a:ext>
                </a:extLst>
              </a:tr>
              <a:tr h="8595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type</a:t>
                      </a:r>
                    </a:p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4458"/>
                  </a:ext>
                </a:extLst>
              </a:tr>
              <a:tr h="358153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Break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295815"/>
                  </a:ext>
                </a:extLst>
              </a:tr>
              <a:tr h="8595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type</a:t>
                      </a:r>
                    </a:p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65886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0F02695-D2D4-FE41-9FC5-4DF0421D9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642" y="916867"/>
            <a:ext cx="1663846" cy="668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5165C-A77C-554D-84C9-414888D8C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857" y="830387"/>
            <a:ext cx="1580008" cy="907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2E687-DAE0-E64A-8DEA-20BC0B7BD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850" y="950259"/>
            <a:ext cx="1316942" cy="668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92E9AE-965F-0441-9E22-B1771A7D2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17" y="950262"/>
            <a:ext cx="1381183" cy="668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B695B1-C8AD-7946-98DF-9A9740310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7650" y="950263"/>
            <a:ext cx="1548207" cy="668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BB8718-35A5-A14B-B66C-977071CCEF99}"/>
              </a:ext>
            </a:extLst>
          </p:cNvPr>
          <p:cNvSpPr txBox="1"/>
          <p:nvPr/>
        </p:nvSpPr>
        <p:spPr>
          <a:xfrm>
            <a:off x="1458811" y="65995"/>
            <a:ext cx="1168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/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387174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E3E09E-7545-4D42-8985-A7BCA23A8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200235"/>
              </p:ext>
            </p:extLst>
          </p:nvPr>
        </p:nvGraphicFramePr>
        <p:xfrm>
          <a:off x="245865" y="950263"/>
          <a:ext cx="9414270" cy="5686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2854">
                  <a:extLst>
                    <a:ext uri="{9D8B030D-6E8A-4147-A177-3AD203B41FA5}">
                      <a16:colId xmlns:a16="http://schemas.microsoft.com/office/drawing/2014/main" val="3629703277"/>
                    </a:ext>
                  </a:extLst>
                </a:gridCol>
                <a:gridCol w="1882854">
                  <a:extLst>
                    <a:ext uri="{9D8B030D-6E8A-4147-A177-3AD203B41FA5}">
                      <a16:colId xmlns:a16="http://schemas.microsoft.com/office/drawing/2014/main" val="1446008030"/>
                    </a:ext>
                  </a:extLst>
                </a:gridCol>
                <a:gridCol w="1882854">
                  <a:extLst>
                    <a:ext uri="{9D8B030D-6E8A-4147-A177-3AD203B41FA5}">
                      <a16:colId xmlns:a16="http://schemas.microsoft.com/office/drawing/2014/main" val="3227947593"/>
                    </a:ext>
                  </a:extLst>
                </a:gridCol>
                <a:gridCol w="1882854">
                  <a:extLst>
                    <a:ext uri="{9D8B030D-6E8A-4147-A177-3AD203B41FA5}">
                      <a16:colId xmlns:a16="http://schemas.microsoft.com/office/drawing/2014/main" val="1522660867"/>
                    </a:ext>
                  </a:extLst>
                </a:gridCol>
                <a:gridCol w="1882854">
                  <a:extLst>
                    <a:ext uri="{9D8B030D-6E8A-4147-A177-3AD203B41FA5}">
                      <a16:colId xmlns:a16="http://schemas.microsoft.com/office/drawing/2014/main" val="4254566632"/>
                    </a:ext>
                  </a:extLst>
                </a:gridCol>
              </a:tblGrid>
              <a:tr h="1137369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Type Names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Type Names</a:t>
                      </a:r>
                    </a:p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Type Names</a:t>
                      </a:r>
                    </a:p>
                    <a:p>
                      <a:pPr algn="ctr"/>
                      <a:endParaRPr lang="en-AU" sz="1400" dirty="0"/>
                    </a:p>
                    <a:p>
                      <a:pPr algn="ctr"/>
                      <a:endParaRPr lang="en-AU" sz="1400" dirty="0"/>
                    </a:p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Type Names</a:t>
                      </a:r>
                    </a:p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Type Names</a:t>
                      </a:r>
                    </a:p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9467"/>
                  </a:ext>
                </a:extLst>
              </a:tr>
              <a:tr h="1137369"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  <a:p>
                      <a:pPr algn="ctr"/>
                      <a:endParaRPr lang="en-AU" sz="1400" dirty="0"/>
                    </a:p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92121"/>
                  </a:ext>
                </a:extLst>
              </a:tr>
              <a:tr h="1137369"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118804"/>
                  </a:ext>
                </a:extLst>
              </a:tr>
              <a:tr h="1137369"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775901"/>
                  </a:ext>
                </a:extLst>
              </a:tr>
              <a:tr h="1137369"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77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84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79F225-1EDF-0042-ADF6-27816F1D4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278462"/>
              </p:ext>
            </p:extLst>
          </p:nvPr>
        </p:nvGraphicFramePr>
        <p:xfrm>
          <a:off x="284535" y="950263"/>
          <a:ext cx="9475914" cy="55635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9319">
                  <a:extLst>
                    <a:ext uri="{9D8B030D-6E8A-4147-A177-3AD203B41FA5}">
                      <a16:colId xmlns:a16="http://schemas.microsoft.com/office/drawing/2014/main" val="3629703277"/>
                    </a:ext>
                  </a:extLst>
                </a:gridCol>
                <a:gridCol w="1579319">
                  <a:extLst>
                    <a:ext uri="{9D8B030D-6E8A-4147-A177-3AD203B41FA5}">
                      <a16:colId xmlns:a16="http://schemas.microsoft.com/office/drawing/2014/main" val="1446008030"/>
                    </a:ext>
                  </a:extLst>
                </a:gridCol>
                <a:gridCol w="1579319">
                  <a:extLst>
                    <a:ext uri="{9D8B030D-6E8A-4147-A177-3AD203B41FA5}">
                      <a16:colId xmlns:a16="http://schemas.microsoft.com/office/drawing/2014/main" val="3227947593"/>
                    </a:ext>
                  </a:extLst>
                </a:gridCol>
                <a:gridCol w="1579319">
                  <a:extLst>
                    <a:ext uri="{9D8B030D-6E8A-4147-A177-3AD203B41FA5}">
                      <a16:colId xmlns:a16="http://schemas.microsoft.com/office/drawing/2014/main" val="1522660867"/>
                    </a:ext>
                  </a:extLst>
                </a:gridCol>
                <a:gridCol w="1579319">
                  <a:extLst>
                    <a:ext uri="{9D8B030D-6E8A-4147-A177-3AD203B41FA5}">
                      <a16:colId xmlns:a16="http://schemas.microsoft.com/office/drawing/2014/main" val="4254566632"/>
                    </a:ext>
                  </a:extLst>
                </a:gridCol>
                <a:gridCol w="1579319">
                  <a:extLst>
                    <a:ext uri="{9D8B030D-6E8A-4147-A177-3AD203B41FA5}">
                      <a16:colId xmlns:a16="http://schemas.microsoft.com/office/drawing/2014/main" val="3389088386"/>
                    </a:ext>
                  </a:extLst>
                </a:gridCol>
              </a:tblGrid>
              <a:tr h="549415"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27254"/>
                  </a:ext>
                </a:extLst>
              </a:tr>
              <a:tr h="859566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type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9467"/>
                  </a:ext>
                </a:extLst>
              </a:tr>
              <a:tr h="8595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type</a:t>
                      </a:r>
                    </a:p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92121"/>
                  </a:ext>
                </a:extLst>
              </a:tr>
              <a:tr h="358153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Break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53941"/>
                  </a:ext>
                </a:extLst>
              </a:tr>
              <a:tr h="8595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type</a:t>
                      </a:r>
                    </a:p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906766"/>
                  </a:ext>
                </a:extLst>
              </a:tr>
              <a:tr h="8595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type</a:t>
                      </a:r>
                    </a:p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4458"/>
                  </a:ext>
                </a:extLst>
              </a:tr>
              <a:tr h="358153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Break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295815"/>
                  </a:ext>
                </a:extLst>
              </a:tr>
              <a:tr h="8595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latin typeface="+mn-lt"/>
                          <a:ea typeface="MJSquadGhouls Medium" panose="02000603000000000000" pitchFamily="2" charset="0"/>
                        </a:rPr>
                        <a:t>type</a:t>
                      </a:r>
                    </a:p>
                    <a:p>
                      <a:pPr algn="ctr"/>
                      <a:endParaRPr lang="en-AU" sz="1400" dirty="0">
                        <a:latin typeface="+mn-lt"/>
                        <a:ea typeface="MJSquadGhouls Medium" panose="02000603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4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65886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C535785-5DF4-574B-A326-C774DBFD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642" y="916867"/>
            <a:ext cx="1663846" cy="668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E2FD17-250E-1244-9E09-DAB914F52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857" y="830387"/>
            <a:ext cx="1580008" cy="90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CE203-AD20-EC4A-B0EF-8B13BC7F2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850" y="950259"/>
            <a:ext cx="1316942" cy="668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E799B-AB7C-9042-BFBD-2AEBD07F0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17" y="950262"/>
            <a:ext cx="1381183" cy="668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0D4E1-B10B-5445-A85A-6EACFC37A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7650" y="950263"/>
            <a:ext cx="1548207" cy="668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B31828-F65E-1248-B3FE-86B481F77488}"/>
              </a:ext>
            </a:extLst>
          </p:cNvPr>
          <p:cNvSpPr txBox="1"/>
          <p:nvPr/>
        </p:nvSpPr>
        <p:spPr>
          <a:xfrm>
            <a:off x="1458811" y="65995"/>
            <a:ext cx="1168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/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112579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434B24-07F6-3B41-A033-8106B4452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918320"/>
              </p:ext>
            </p:extLst>
          </p:nvPr>
        </p:nvGraphicFramePr>
        <p:xfrm>
          <a:off x="245865" y="950263"/>
          <a:ext cx="9414270" cy="5686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2854">
                  <a:extLst>
                    <a:ext uri="{9D8B030D-6E8A-4147-A177-3AD203B41FA5}">
                      <a16:colId xmlns:a16="http://schemas.microsoft.com/office/drawing/2014/main" val="3629703277"/>
                    </a:ext>
                  </a:extLst>
                </a:gridCol>
                <a:gridCol w="1882854">
                  <a:extLst>
                    <a:ext uri="{9D8B030D-6E8A-4147-A177-3AD203B41FA5}">
                      <a16:colId xmlns:a16="http://schemas.microsoft.com/office/drawing/2014/main" val="1446008030"/>
                    </a:ext>
                  </a:extLst>
                </a:gridCol>
                <a:gridCol w="1882854">
                  <a:extLst>
                    <a:ext uri="{9D8B030D-6E8A-4147-A177-3AD203B41FA5}">
                      <a16:colId xmlns:a16="http://schemas.microsoft.com/office/drawing/2014/main" val="3227947593"/>
                    </a:ext>
                  </a:extLst>
                </a:gridCol>
                <a:gridCol w="1882854">
                  <a:extLst>
                    <a:ext uri="{9D8B030D-6E8A-4147-A177-3AD203B41FA5}">
                      <a16:colId xmlns:a16="http://schemas.microsoft.com/office/drawing/2014/main" val="1522660867"/>
                    </a:ext>
                  </a:extLst>
                </a:gridCol>
                <a:gridCol w="1882854">
                  <a:extLst>
                    <a:ext uri="{9D8B030D-6E8A-4147-A177-3AD203B41FA5}">
                      <a16:colId xmlns:a16="http://schemas.microsoft.com/office/drawing/2014/main" val="4254566632"/>
                    </a:ext>
                  </a:extLst>
                </a:gridCol>
              </a:tblGrid>
              <a:tr h="1137369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Type Names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Type Names</a:t>
                      </a:r>
                    </a:p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Type Names</a:t>
                      </a:r>
                    </a:p>
                    <a:p>
                      <a:pPr algn="ctr"/>
                      <a:endParaRPr lang="en-AU" sz="1400" dirty="0"/>
                    </a:p>
                    <a:p>
                      <a:pPr algn="ctr"/>
                      <a:endParaRPr lang="en-AU" sz="1400" dirty="0"/>
                    </a:p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Type Names</a:t>
                      </a:r>
                    </a:p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Type Names</a:t>
                      </a:r>
                    </a:p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9467"/>
                  </a:ext>
                </a:extLst>
              </a:tr>
              <a:tr h="1137369"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  <a:p>
                      <a:pPr algn="ctr"/>
                      <a:endParaRPr lang="en-AU" sz="1400" dirty="0"/>
                    </a:p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92121"/>
                  </a:ext>
                </a:extLst>
              </a:tr>
              <a:tr h="1137369"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118804"/>
                  </a:ext>
                </a:extLst>
              </a:tr>
              <a:tr h="1137369"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775901"/>
                  </a:ext>
                </a:extLst>
              </a:tr>
              <a:tr h="1137369"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77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798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36</Words>
  <Application>Microsoft Macintosh PowerPoint</Application>
  <PresentationFormat>A4 Paper (210x297 mm)</PresentationFormat>
  <Paragraphs>40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Chalmers</dc:creator>
  <cp:lastModifiedBy>Julia Chalmers</cp:lastModifiedBy>
  <cp:revision>10</cp:revision>
  <cp:lastPrinted>2020-04-15T01:30:16Z</cp:lastPrinted>
  <dcterms:created xsi:type="dcterms:W3CDTF">2020-04-15T01:10:23Z</dcterms:created>
  <dcterms:modified xsi:type="dcterms:W3CDTF">2020-04-18T00:55:49Z</dcterms:modified>
</cp:coreProperties>
</file>