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8" r:id="rId4"/>
    <p:sldId id="265" r:id="rId5"/>
    <p:sldId id="269" r:id="rId6"/>
    <p:sldId id="270" r:id="rId7"/>
  </p:sldIdLst>
  <p:sldSz cx="12801600" cy="9601200" type="A3"/>
  <p:notesSz cx="9144000" cy="6858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8F2"/>
    <a:srgbClr val="FF7E79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2"/>
    <p:restoredTop sz="94624"/>
  </p:normalViewPr>
  <p:slideViewPr>
    <p:cSldViewPr snapToGrid="0" snapToObjects="1">
      <p:cViewPr>
        <p:scale>
          <a:sx n="81" d="100"/>
          <a:sy n="81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1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4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B9AF-E50B-0C49-8676-749BC2CB9A2D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F959-4AC0-E348-941B-1D2FD0C3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6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8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470F7-DAA5-7B40-AE48-A771B1365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42898"/>
              </p:ext>
            </p:extLst>
          </p:nvPr>
        </p:nvGraphicFramePr>
        <p:xfrm>
          <a:off x="16042" y="112294"/>
          <a:ext cx="12769517" cy="8565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197">
                  <a:extLst>
                    <a:ext uri="{9D8B030D-6E8A-4147-A177-3AD203B41FA5}">
                      <a16:colId xmlns:a16="http://schemas.microsoft.com/office/drawing/2014/main" val="2579803949"/>
                    </a:ext>
                  </a:extLst>
                </a:gridCol>
                <a:gridCol w="921624">
                  <a:extLst>
                    <a:ext uri="{9D8B030D-6E8A-4147-A177-3AD203B41FA5}">
                      <a16:colId xmlns:a16="http://schemas.microsoft.com/office/drawing/2014/main" val="767592554"/>
                    </a:ext>
                  </a:extLst>
                </a:gridCol>
                <a:gridCol w="2076012">
                  <a:extLst>
                    <a:ext uri="{9D8B030D-6E8A-4147-A177-3AD203B41FA5}">
                      <a16:colId xmlns:a16="http://schemas.microsoft.com/office/drawing/2014/main" val="3724438597"/>
                    </a:ext>
                  </a:extLst>
                </a:gridCol>
                <a:gridCol w="2023671">
                  <a:extLst>
                    <a:ext uri="{9D8B030D-6E8A-4147-A177-3AD203B41FA5}">
                      <a16:colId xmlns:a16="http://schemas.microsoft.com/office/drawing/2014/main" val="2648036295"/>
                    </a:ext>
                  </a:extLst>
                </a:gridCol>
                <a:gridCol w="2023671">
                  <a:extLst>
                    <a:ext uri="{9D8B030D-6E8A-4147-A177-3AD203B41FA5}">
                      <a16:colId xmlns:a16="http://schemas.microsoft.com/office/drawing/2014/main" val="748222990"/>
                    </a:ext>
                  </a:extLst>
                </a:gridCol>
                <a:gridCol w="2023671">
                  <a:extLst>
                    <a:ext uri="{9D8B030D-6E8A-4147-A177-3AD203B41FA5}">
                      <a16:colId xmlns:a16="http://schemas.microsoft.com/office/drawing/2014/main" val="4117874547"/>
                    </a:ext>
                  </a:extLst>
                </a:gridCol>
                <a:gridCol w="2023671">
                  <a:extLst>
                    <a:ext uri="{9D8B030D-6E8A-4147-A177-3AD203B41FA5}">
                      <a16:colId xmlns:a16="http://schemas.microsoft.com/office/drawing/2014/main" val="2476535073"/>
                    </a:ext>
                  </a:extLst>
                </a:gridCol>
              </a:tblGrid>
              <a:tr h="825987">
                <a:tc gridSpan="2"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Week: Type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41822"/>
                  </a:ext>
                </a:extLst>
              </a:tr>
              <a:tr h="1606147"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Reminders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Type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English Outcomes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Type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Warm-Ups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Type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AU" sz="1200" dirty="0">
                        <a:effectLst/>
                        <a:latin typeface="+mn-lt"/>
                        <a:ea typeface="MJPrettilyPrinted Medium" panose="02000603000000000000" pitchFamily="2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Math Outcomes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JPrettilyPrinted Medium" panose="02000603000000000000" pitchFamily="2" charset="0"/>
                          <a:cs typeface="+mn-cs"/>
                        </a:rPr>
                        <a:t>Ty[e</a:t>
                      </a:r>
                      <a:endParaRPr lang="en-US" sz="12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8.30-9.30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35151"/>
                  </a:ext>
                </a:extLst>
              </a:tr>
              <a:tr h="10441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9.30-10.30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530"/>
                  </a:ext>
                </a:extLst>
              </a:tr>
              <a:tr h="4219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10.30-10.50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84113"/>
                  </a:ext>
                </a:extLst>
              </a:tr>
              <a:tr h="1044141">
                <a:tc v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MJPrettilyPrinted Medium" panose="02000603000000000000" pitchFamily="2" charset="0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10.50-11.50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27445"/>
                  </a:ext>
                </a:extLst>
              </a:tr>
              <a:tr h="20952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11.50-12.50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60183"/>
                  </a:ext>
                </a:extLst>
              </a:tr>
              <a:tr h="2775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12.50-1.30</a:t>
                      </a:r>
                    </a:p>
                  </a:txBody>
                  <a:tcPr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4D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9160"/>
                  </a:ext>
                </a:extLst>
              </a:tr>
              <a:tr h="508300"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b="0" i="0" dirty="0">
                        <a:latin typeface="MJPrettilyPrinted Medium" panose="02000603000000000000" pitchFamily="2" charset="0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1.30-2.30</a:t>
                      </a: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53146"/>
                  </a:ext>
                </a:extLst>
              </a:tr>
              <a:tr h="7417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2.30-2.45</a:t>
                      </a: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90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23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62F649-D9B4-AC40-8C6B-37AAF7541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3617"/>
              </p:ext>
            </p:extLst>
          </p:nvPr>
        </p:nvGraphicFramePr>
        <p:xfrm>
          <a:off x="71084" y="175355"/>
          <a:ext cx="12659432" cy="859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738">
                  <a:extLst>
                    <a:ext uri="{9D8B030D-6E8A-4147-A177-3AD203B41FA5}">
                      <a16:colId xmlns:a16="http://schemas.microsoft.com/office/drawing/2014/main" val="2579803949"/>
                    </a:ext>
                  </a:extLst>
                </a:gridCol>
                <a:gridCol w="913679">
                  <a:extLst>
                    <a:ext uri="{9D8B030D-6E8A-4147-A177-3AD203B41FA5}">
                      <a16:colId xmlns:a16="http://schemas.microsoft.com/office/drawing/2014/main" val="767592554"/>
                    </a:ext>
                  </a:extLst>
                </a:gridCol>
                <a:gridCol w="2058115">
                  <a:extLst>
                    <a:ext uri="{9D8B030D-6E8A-4147-A177-3AD203B41FA5}">
                      <a16:colId xmlns:a16="http://schemas.microsoft.com/office/drawing/2014/main" val="3724438597"/>
                    </a:ext>
                  </a:extLst>
                </a:gridCol>
                <a:gridCol w="2006225">
                  <a:extLst>
                    <a:ext uri="{9D8B030D-6E8A-4147-A177-3AD203B41FA5}">
                      <a16:colId xmlns:a16="http://schemas.microsoft.com/office/drawing/2014/main" val="2648036295"/>
                    </a:ext>
                  </a:extLst>
                </a:gridCol>
                <a:gridCol w="2006225">
                  <a:extLst>
                    <a:ext uri="{9D8B030D-6E8A-4147-A177-3AD203B41FA5}">
                      <a16:colId xmlns:a16="http://schemas.microsoft.com/office/drawing/2014/main" val="748222990"/>
                    </a:ext>
                  </a:extLst>
                </a:gridCol>
                <a:gridCol w="2006225">
                  <a:extLst>
                    <a:ext uri="{9D8B030D-6E8A-4147-A177-3AD203B41FA5}">
                      <a16:colId xmlns:a16="http://schemas.microsoft.com/office/drawing/2014/main" val="4117874547"/>
                    </a:ext>
                  </a:extLst>
                </a:gridCol>
                <a:gridCol w="2006225">
                  <a:extLst>
                    <a:ext uri="{9D8B030D-6E8A-4147-A177-3AD203B41FA5}">
                      <a16:colId xmlns:a16="http://schemas.microsoft.com/office/drawing/2014/main" val="2476535073"/>
                    </a:ext>
                  </a:extLst>
                </a:gridCol>
              </a:tblGrid>
              <a:tr h="392204">
                <a:tc gridSpan="2"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Week: Type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41822"/>
                  </a:ext>
                </a:extLst>
              </a:tr>
              <a:tr h="1702482"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Reminders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Type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English Outcomes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Type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Warm-Ups</a:t>
                      </a:r>
                    </a:p>
                    <a:p>
                      <a:pPr algn="ctr"/>
                      <a:endParaRPr lang="en-US" sz="12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Warm-Ups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AU" sz="1200" dirty="0">
                        <a:effectLst/>
                        <a:latin typeface="+mn-lt"/>
                        <a:ea typeface="MJPrettilyPrinted Medium" panose="02000603000000000000" pitchFamily="2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+mn-lt"/>
                          <a:ea typeface="MJYoureMyLobster Medium" panose="02000603000000000000" pitchFamily="2" charset="0"/>
                          <a:cs typeface="Arial Narrow" panose="020B0604020202020204" pitchFamily="34" charset="0"/>
                        </a:rPr>
                        <a:t>Math Outcomes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JPrettilyPrinted Medium" panose="02000603000000000000" pitchFamily="2" charset="0"/>
                          <a:cs typeface="+mn-cs"/>
                        </a:rPr>
                        <a:t>Ty[e</a:t>
                      </a:r>
                      <a:endParaRPr lang="en-US" sz="12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8.30-9.30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35151"/>
                  </a:ext>
                </a:extLst>
              </a:tr>
              <a:tr h="11067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9.30-10.30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530"/>
                  </a:ext>
                </a:extLst>
              </a:tr>
              <a:tr h="4472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10.30-10.50</a:t>
                      </a: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84113"/>
                  </a:ext>
                </a:extLst>
              </a:tr>
              <a:tr h="1106767">
                <a:tc vMerge="1"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MJPrettilyPrinted Medium" panose="02000603000000000000" pitchFamily="2" charset="0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10.50-11.50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27445"/>
                  </a:ext>
                </a:extLst>
              </a:tr>
              <a:tr h="22209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11.50-12.50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FF2F92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60183"/>
                  </a:ext>
                </a:extLst>
              </a:tr>
              <a:tr h="2942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12.50-1.30</a:t>
                      </a: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ArmyPantsAndFlipFlops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F5E8F2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9160"/>
                  </a:ext>
                </a:extLst>
              </a:tr>
              <a:tr h="538787"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b="0" i="0" dirty="0">
                        <a:latin typeface="MJPrettilyPrinted Medium" panose="02000603000000000000" pitchFamily="2" charset="0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1.30-2.30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+mn-lt"/>
                        <a:ea typeface="MJYoureMyLobster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53146"/>
                  </a:ext>
                </a:extLst>
              </a:tr>
              <a:tr h="7862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  <a:ea typeface="MJPrettilyPrinted Medium" panose="02000603000000000000" pitchFamily="2" charset="0"/>
                          <a:cs typeface="Arial Narrow" panose="020B0604020202020204" pitchFamily="34" charset="0"/>
                        </a:rPr>
                        <a:t>2.30-2.45</a:t>
                      </a: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+mn-lt"/>
                        <a:ea typeface="MJPrettilyPrinted Medium" panose="02000603000000000000" pitchFamily="2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90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3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7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28998</TotalTime>
  <Words>56</Words>
  <Application>Microsoft Macintosh PowerPoint</Application>
  <PresentationFormat>A3 Paper (297x420 mm)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Julia Chalmers</cp:lastModifiedBy>
  <cp:revision>312</cp:revision>
  <cp:lastPrinted>2019-09-11T10:54:11Z</cp:lastPrinted>
  <dcterms:created xsi:type="dcterms:W3CDTF">2019-02-07T03:35:49Z</dcterms:created>
  <dcterms:modified xsi:type="dcterms:W3CDTF">2019-09-11T10:54:29Z</dcterms:modified>
</cp:coreProperties>
</file>